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70" d="100"/>
          <a:sy n="170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0135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ИМИДЖ ЮРИСТА: ВЫИГРЫВАЙ ДЕЛОМ И ОБРАЗОМ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Двухнедельный интенсив для молодых адвокатов и судей с практическими треками.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составляющих успешного имиджа юриста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образ, голос и личный бренд вместе повышают ваши шансы на успех в суде на 30% при равных условиях.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доступ 24/7
</a:t>
            </a: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уроки доступны в любое время без привязки к расписанию. Вы выбираете удобный момент для занятий — дома, в офисе или в дороге.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устройств
</a:t>
            </a: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адаптирован для просмотра на смартфонах, планшетах и компьютерах. Учитесь там, где вам комфортно, не теряя качества восприятия материала.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и материалы
</a:t>
            </a: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объем видео — 170 минут, распределенных на 14 дней. Есть возможность скачивать материалы и неоднократно возвращаться к урокам для закрепления знаний.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50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Асинхронность курса: учитесь в удобном режиме
</a:t>
            </a:r>
            <a:endParaRPr lang="en-US" sz="25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курс важен именно для молодых юристов
</a:t>
            </a:r>
            <a:endParaRPr lang="en-US" sz="225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Специально разработан для адвокатов и судей до 35 лет, учитывая особенности начала профессиональной карьеры в юридической сфере.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Предлагает практические советы и техники, основанные на реальной судебной практике, облегчая переход от теории к успешной практике.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Способствует формированию устойчивого и профессионального имиджа, который станет залогом карьерного роста и доверия клиентов.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имиджа на исход судебных дел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показывает четкую зависимость успеха от силы имиджа юриста в суде.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имидж значительно повышает шансы на победу, свидетельствуя о важности профессионального образа.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юридических компаний, 2023 год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костюма и ухоженности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и аккуратный костюм вместе с чистой обувью формируют положительное первое впечатление, значительно влияя на восприятие юриста судьей.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осанки и уверенного поведения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спина и уверенная походка при входе в зал суда задают тон восприятию вашего профессионализма в первые 7 секунд.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имидж: создаем первое доверие
</a:t>
            </a:r>
            <a:endParaRPr lang="en-US" sz="27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75" y="1406675"/>
            <a:ext cx="4025600" cy="2220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физического имиджа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с примерами и их влияние на восприятие профессионализма юриста.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 подобранные элементы внешнего вида укрепляют доверие и создают устойчивое ощущение профессионализма.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HR-опросы юридических компаний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Вокальный имидж: ваш голос — ваш инструмент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и выразительная речь помогает лучше донести аргументы и поддержать заинтересованность слушателей в зале суда.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тембр и правильный темп речи создают основу для доверия и располагают судью и клиента к вам.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 расставленные паузы выделяют ключевые мысли, усиливая впечатление и делая выступление убедительным.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техники для контроля голоса
</a:t>
            </a:r>
            <a:endParaRPr lang="en-US" sz="2839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темпа и громкости
</a:t>
            </a: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дыхательные упражнения помогают управлять дыханием, что обеспечивает ровный темп и достаточную громкость речи. Это способствует сохранению энергии и уверенности.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дикции и артикуляции
</a:t>
            </a: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 чёткость произношения улучшают артикуляцию, а фраза-тон помогает развивать правильный голосовой тембр и делать паузы для акцентов.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формирования вокального имиджа
</a:t>
            </a:r>
            <a:endParaRPr lang="en-US" sz="219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для достижения убедительности в суде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бренд: долгосрочная профессиональная инвестиция
</a:t>
            </a:r>
            <a:endParaRPr lang="en-US" sz="201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личного бренда требует последовательности — единый стиль и поведение закрепляются за юристом годами, создавая устойчивое впечатление у коллег и клиентов.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выступления и экспертные статьи усиливают позиционирование, демонстрируя глубину профессиональных знаний и практический опыт в правовой сфере.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узнаваемость обеспечивает доверие клиентов, что положительно влияет на количество и качество дел, повышая статус специалиста в отрасли.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имиджа помогает строить долгосрочные отношения с клиентами и партнёрами, обеспечивая репутационную защиту и конкурентные преимущества.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Капсульный гардероб юриста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являются минимум три классических костюма, которые сочетаются с разнообразием рубашек, что позволяет легко составлять аккуратные и уместные образы для любой деловой ситуации.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классические туфли и сдержанные аксессуары дополняют образ, обеспечивая профессиональный внешний вид без лишних деталей, экономя время на подготовку к мероприятиям.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доверия к юристам с личным брендом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бренд способствует постепенному ежегодному увеличению обращений клиентов, подтверждая значимость имиджа в профессиональной практике.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стабильный рост доверия к юристам с развитыми личными брендами, что позитивно отражается на их деловой активности и успехах.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агентств по юридическому маркетингу, 2021–2023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0292" y="1531950"/>
            <a:ext cx="3966316" cy="1884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стандартных и брендовых имиджей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юридических компаний, 2023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преимущества брендового имиджа юриста по ключевым бизнес-параметрам в сравнении со стандартным.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 видно, что брендовый имидж значительно повышает ключевые показатели профессионального успеха и восприятия юриста.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 молодых юристов демонстрируют недостаточно строгий стиль и слабый голос, что негативно влияет на восприятие их компетентности.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молодых специалистов допускают ошибки в стилевом оформлении и голосовом исполнении, что снижает их профессиональную привлекательность.
</a:t>
            </a:r>
            <a:endParaRPr lang="en-US" sz="988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профессиональных тренингов, 2022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успешная трансформация имиджа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стиля — новый уровень доверия
</a:t>
            </a: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Адвокат с 10-летним стажем полностью обновила гардероб и обрела уверенность в голосе за 2 месяца. В результате количество выигранных дел выросло, а клиенты стали доверять больше.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 образ как инструмент успеха
</a:t>
            </a: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Систематическая работа над голосом позволила добиться чёткости и выразительности речи. Совместно с изменением имиджа это привело к повышению гонорара и росту профессионального статуса.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аспекты: внутреннее состояние и имидж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отражается в естественных движениях и взгляде, формируя у собеседников ощущение искренности и профессионализма.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тоном голоса помогает передавать важные мысли чётко и убедительно, снижая риск недопонимания в сложных ситуациях.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спокойствие минимизирует стрессовые реакции, что способствует адекватному поведению и укреплению авторитета юриста перед судом и клиентами.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53" y="1406675"/>
            <a:ext cx="4004244" cy="2220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Гардероб: минимум и must-have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рекомендованные категории предметов одежды с количеством и основными характеристиками, необходимыми для повседневной работы юриста.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гардероб сочетает в себе универсальность и строгость, что позволяет создавать привлекательный и профессиональный образ.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профессиональных стилистов, 2023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внимания судей на детали имиджа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показывают, что визуальный и вокальный имидж занимают ключевые позиции в восприятии судей.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судей сконцентрировано в первую очередь на одежды и голосе, что подтверждает важность комплексного подхода к формированию имиджа.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судей, 2022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Имидж как конкурентное преимущество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среди коллег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и последовательный имидж помогает заявить о себе в профессиональном сообществе, увеличивая шансы на получение крупных и сложных дел.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доверия клиентов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Проверенный образ специалиста формирует у клиентов уверенность в компетентности, способствуя увеличению числа повторных обращений и рекомендаций.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авторитета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Профессиональный имидж позиционирует юриста как надёжного советника, что повышает его статус в глазах суда и коллег и облегчает ведение переговоров.
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4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стиль должен отражать специализацию юриста и личные особенности, создавая гармоничный образ, который будет легко узнаваем и уважаем коллегами и клиентами.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Эксперты советуют выбирать классические, строгие модели с небольшими акцентами, чтобы подчеркнуть профессионализм, избегая чрезмерного декора и ярких элементов, способных отвлекать внимание.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согласованность всех деталей образа — от одежды до аксессуаров и прически, что демонстрирует внимательность к деталям и формирует положительное впечатление в профессиональной среде.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стиля следует опираться на рекомендации профессионального сообщества и опыт успешных юристов, чтобы обеспечить баланс между индивидуальностью и деловой этикой.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индивидуального стиля: рекомендации экспертов
</a:t>
            </a:r>
            <a:endParaRPr lang="en-US" sz="2804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активных аккаунтов в профессиональных социальных сетях и регулярное размещение делового контента повышают видимость и авторитет юриста в цифровом пространстве. Экспертные публикации формируют положительный имидж и расширяют круг доверенных клиентов.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 напрямую влияет на уровень доверия со стороны клиентов и коллег, а также увеличивает количество предложений о сотрудничестве и участии в престижных проектах, что делает онлайн-репутацию важной составляющей профессионального успеха.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имидж: онлайн-репутация юриста
</a:t>
            </a:r>
            <a:endParaRPr lang="en-US" sz="2927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4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задания курса: активные методы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Вводное упражнение
</a:t>
            </a: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Самодиагностика текущего имиджа с помощью чек-листов по одежде и голосу позволяет выявить зоны для развития и сформировать индивидуальный план работы.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видео
</a:t>
            </a: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и выполнение специальных упражнений для улучшения дикции, развития уверенности в голосе и постановки правильной осанки.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кейсов
</a:t>
            </a: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реальных примеров успешных и неудачных имиджей с акцентом на практические рекомендации по улучшению профессионального облика.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Заключительная проверка
</a:t>
            </a: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и самоконтроль для закрепления навыков и оценки прогресса, позволяющий корректировать стратегию формирования имиджа.
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0FF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для закрепления нового имиджа
</a:t>
            </a:r>
            <a:endParaRPr lang="en-US" sz="2602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проводите самопроверку своего внешнего вида, голосовых навыков и поведения для выявления и устранения возможных слабых мест в профессиональном образе.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запрашивайте конструктивную обратную связь от коллег и менторов, чтобы объективно оценить восприятие вашего имиджа со стороны и корректировать его в соответствии с требованиями профессии.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 внедряйте новые элементы имиджа в повседневную практику, что обеспечит естественное восприятие изменений и повысит эффективность формируемого образа.
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B4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курса: путь к профессиональному успеху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трёх ключевых аспектов имиджа — физического, вокального и личного бренда — значительно повышает конкурентоспособность, способствует карьерному росту и укрепляет доверие клиентов и коллег.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1555</Words>
  <Application>Microsoft Macintosh PowerPoint</Application>
  <PresentationFormat>Экран (16:9)</PresentationFormat>
  <Paragraphs>144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Нина Стус</cp:lastModifiedBy>
  <cp:revision>1</cp:revision>
  <dcterms:created xsi:type="dcterms:W3CDTF">2026-03-10T09:44:48Z</dcterms:created>
  <dcterms:modified xsi:type="dcterms:W3CDTF">2026-08-04T08:29:16Z</dcterms:modified>
</cp:coreProperties>
</file>