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454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Запрет аналогии и новые киберпреступления
</a:t>
            </a: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запрета аналогии и вызовы цифровой эпохи в уголовном праве.
</a:t>
            </a: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Киберпреступления: вызовы для права
</a:t>
            </a: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породили новые преступления, не учтённые в классическом уголовном законодательстве, создавая пробелы в квалификации и защите.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гарантия прав
</a:t>
            </a: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54 Конституции РФ закрепляет запрет обратного и расширительного толкования уголовных норм для защиты личности. Это фундаментальный принцип, исключающий применение закона по аналогии в уголовном деле.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nullum crimen sine lege
</a:t>
            </a: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возлагает ответственность только за деяния, прямо предусмотренные УК РФ. Этот принцип запрещает суду создавать новые преступления на основе анализа схожести с существующими нормами.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ограничения аналогии
</a:t>
            </a: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не вправе расширять применение закона. Даже при появлении новых технологий и деяний необходимо строгое следование конституционным принципам без изобретения преступлений.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аналогии: основу права в деталях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50" y="1710115"/>
            <a:ext cx="10121400" cy="671287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 закона vs Запрет аналогии
</a:t>
            </a: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 к применению уголовного законодательства и ограничение судебной практики.
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Уголовное право допускает лишь толкование, но категорически запрещает применение закона по аналогии.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к УК РФ, 2022 г.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Взлом облачных хранилищ: проблемы квалификации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272 УК РФ описывает нарушение доступа к компьютерной информации, но понятие «компьютерная система» устарело и не учитывает облачные технологии.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единого определения вызывает трудности и подчеркивает необходимость обновления законодательства в свете цифровых реалий.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демонстрируют разные позиции: одни рассматривают облако как систему, другие не признают за ней уголовно наказуемый статус.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Верховного Суда РФ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 РФ подчёркивает важность точного определения терминов «компьютерная система» и «обработка данных» в уголовном законодательстве.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Отмечается, что судебное расширение норм по аналогии противоречит основополагающим принципам уголовного права.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Признавалась необходимость законодательных изменений, адаптирующих нормы к новым видам киберпреступлений, возникающим с развитием цифровых технологий.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Предлагается проводить реформу с учётом технических аспектов, чтобы обеспечить защиту прав личности и эффективное преследование новых видов преступлений.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fakes и вызовы квалификации клеветы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прямого регулирования аудиовизуального контента
</a:t>
            </a: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клевете ориентирован на распространение сведений, а не конкретно на видео. Это порождает правовые пробелы при оценке deep fake-видео как клеветы.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судов — разнообразна и противоречива
</a:t>
            </a: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суды по-разному трактуют создание и распространение deep fake-видео, что свидетельствует о необходимости унификации подходов и законодательного уточнения.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новых технологий на права государственных деятелей
</a:t>
            </a: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fake-видео политиков угрожают репутации и вызывают необходимость современного подхода к квалификации преступлений, учитывающего специфику цифровых манипуляций.
</a:t>
            </a:r>
            <a:endParaRPr lang="en-US" sz="17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обусловлен увеличением числа атак на облачные сервисы и использованием искусственного интеллекта в мошенничестве.
Динамика свидетельствует о значительном расширении цифровых угроз и необходимости усиления законодательной базы.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киберпреступлений в России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внутренних дел РФ, отчет 2023 г.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4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последствия цифровизации
</a:t>
            </a:r>
            <a:endParaRPr lang="en-US" sz="4932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год – начало активного роста киберпреступлений
</a:t>
            </a: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угроз цифровой безопасности выявляет пробелы в уголовном законодательстве и судебной практике.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 – усиление дискуссий о реформировании УК
</a:t>
            </a: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и судьи активно обсуждают необходимость изменений, учитывающих новые цифровые реалии.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 – рост оправдательных приговоров
</a:t>
            </a: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несовершенства правовых норм увеличивается число дел, прекращённых за отсутствием состава преступления.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 – внедрение новых подходов к квалификации киберпреступлений
</a:t>
            </a: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Совершенствуются нормативные акты, проводится научная работа по определению понятий, влияющих на судебную практику.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модернизация уголовного права в цифровую эпоху
</a:t>
            </a: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запрет аналогии сохраняет права человека, но требует регулярного обновления законов с учетом цифровых вызовов и новых форм преступлений.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654</Words>
  <Application>Microsoft Macintosh PowerPoint</Application>
  <PresentationFormat>Произвольный</PresentationFormat>
  <Paragraphs>48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Нина Стус</cp:lastModifiedBy>
  <cp:revision>1</cp:revision>
  <dcterms:created xsi:type="dcterms:W3CDTF">2026-03-10T09:44:21Z</dcterms:created>
  <dcterms:modified xsi:type="dcterms:W3CDTF">2026-08-04T08:28:10Z</dcterms:modified>
</cp:coreProperties>
</file>